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9144000" cy="5143500"/>
  <p:notesSz cx="6858000" cy="9144000"/>
  <p:defaultTextStyle>
    <a:lvl1pPr>
      <a:defRPr>
        <a:latin typeface="+mn-lt"/>
        <a:ea typeface="+mn-ea"/>
        <a:cs typeface="+mn-cs"/>
        <a:sym typeface="Helvetica Neue"/>
      </a:defRPr>
    </a:lvl1pPr>
    <a:lvl2pPr>
      <a:defRPr>
        <a:latin typeface="+mn-lt"/>
        <a:ea typeface="+mn-ea"/>
        <a:cs typeface="+mn-cs"/>
        <a:sym typeface="Helvetica Neue"/>
      </a:defRPr>
    </a:lvl2pPr>
    <a:lvl3pPr>
      <a:defRPr>
        <a:latin typeface="+mn-lt"/>
        <a:ea typeface="+mn-ea"/>
        <a:cs typeface="+mn-cs"/>
        <a:sym typeface="Helvetica Neue"/>
      </a:defRPr>
    </a:lvl3pPr>
    <a:lvl4pPr>
      <a:defRPr>
        <a:latin typeface="+mn-lt"/>
        <a:ea typeface="+mn-ea"/>
        <a:cs typeface="+mn-cs"/>
        <a:sym typeface="Helvetica Neue"/>
      </a:defRPr>
    </a:lvl4pPr>
    <a:lvl5pPr>
      <a:defRPr>
        <a:latin typeface="+mn-lt"/>
        <a:ea typeface="+mn-ea"/>
        <a:cs typeface="+mn-cs"/>
        <a:sym typeface="Helvetica Neue"/>
      </a:defRPr>
    </a:lvl5pPr>
    <a:lvl6pPr>
      <a:defRPr>
        <a:latin typeface="+mn-lt"/>
        <a:ea typeface="+mn-ea"/>
        <a:cs typeface="+mn-cs"/>
        <a:sym typeface="Helvetica Neue"/>
      </a:defRPr>
    </a:lvl6pPr>
    <a:lvl7pPr>
      <a:defRPr>
        <a:latin typeface="+mn-lt"/>
        <a:ea typeface="+mn-ea"/>
        <a:cs typeface="+mn-cs"/>
        <a:sym typeface="Helvetica Neue"/>
      </a:defRPr>
    </a:lvl7pPr>
    <a:lvl8pPr>
      <a:defRPr>
        <a:latin typeface="+mn-lt"/>
        <a:ea typeface="+mn-ea"/>
        <a:cs typeface="+mn-cs"/>
        <a:sym typeface="Helvetica Neue"/>
      </a:defRPr>
    </a:lvl8pPr>
    <a:lvl9pPr>
      <a:defRPr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firstCol>
    <a:la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lastRow>
    <a:fir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firstRow>
  </a:tblStyle>
  <a:tblStyle styleId="{C7B018BB-80A7-4F77-B60F-C8B233D01FF8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BDBDB"/>
          </a:solidFill>
        </a:fill>
      </a:tcStyle>
    </a:wholeTbl>
    <a:band2H>
      <a:tcTxStyle b="def" i="def"/>
      <a:tcStyle>
        <a:tcBdr/>
        <a:fill>
          <a:solidFill>
            <a:srgbClr val="EEEEEE"/>
          </a:solidFill>
        </a:fill>
      </a:tcStyle>
    </a:band2H>
    <a:firstCol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F8F8F"/>
          </a:solidFill>
        </a:fill>
      </a:tcStyle>
    </a:firstCol>
    <a:la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F8F8F"/>
          </a:solidFill>
        </a:fill>
      </a:tcStyle>
    </a:lastRow>
    <a:fir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F8F8F"/>
          </a:solidFill>
        </a:fill>
      </a:tcStyle>
    </a:firstRow>
  </a:tblStyle>
  <a:tblStyle styleId="{EEE7283C-3CF3-47DC-8721-378D4A62B228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3CECE"/>
          </a:solidFill>
        </a:fill>
      </a:tcStyle>
    </a:wholeTbl>
    <a:band2H>
      <a:tcTxStyle b="def" i="def"/>
      <a:tcStyle>
        <a:tcBdr/>
        <a:fill>
          <a:solidFill>
            <a:srgbClr val="F1E8E8"/>
          </a:solidFill>
        </a:fill>
      </a:tcStyle>
    </a:band2H>
    <a:firstCol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E4845"/>
          </a:solidFill>
        </a:fill>
      </a:tcStyle>
    </a:firstCol>
    <a:la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E4845"/>
          </a:solidFill>
        </a:fill>
      </a:tcStyle>
    </a:lastRow>
    <a:fir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E4845"/>
          </a:solidFill>
        </a:fill>
      </a:tcStyle>
    </a:firstRow>
  </a:tblStyle>
  <a:tblStyle styleId="{CF821DB8-F4EB-4A41-A1BA-3FCAFE7338EE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F81BD"/>
          </a:solidFill>
        </a:fill>
      </a:tcStyle>
    </a:firstCol>
    <a:lastRow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F81BD"/>
          </a:solidFill>
        </a:fill>
      </a:tcStyle>
    </a:firstRow>
  </a:tblStyle>
  <a:tblStyle styleId="{33BA23B1-9221-436E-865A-0063620EA4FD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29" name="Shape 12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>
            <p:ph type="title"/>
          </p:nvPr>
        </p:nvSpPr>
        <p:spPr>
          <a:xfrm>
            <a:off x="685800" y="1383501"/>
            <a:ext cx="7772400" cy="1531149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7" name="Shape 7"/>
          <p:cNvSpPr/>
          <p:nvPr>
            <p:ph type="body" idx="1"/>
          </p:nvPr>
        </p:nvSpPr>
        <p:spPr>
          <a:xfrm>
            <a:off x="1371600" y="2914649"/>
            <a:ext cx="6400800" cy="2228851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</a:lvl1pPr>
            <a:lvl2pPr marL="0" indent="0" algn="ctr">
              <a:buSzTx/>
              <a:buFontTx/>
              <a:buNone/>
            </a:lvl2pPr>
            <a:lvl3pPr marL="0" indent="0" algn="ctr">
              <a:buSzTx/>
              <a:buFontTx/>
              <a:buNone/>
            </a:lvl3pPr>
            <a:lvl4pPr marL="0" indent="0" algn="ctr">
              <a:buSzTx/>
              <a:buFontTx/>
              <a:buNone/>
            </a:lvl4pPr>
            <a:lvl5pPr marL="0" indent="0" algn="ctr">
              <a:buSzTx/>
              <a:buFontTx/>
              <a:buNone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1</a:t>
            </a:r>
            <a:endParaRPr sz="20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2</a:t>
            </a:r>
            <a:endParaRPr sz="20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3</a:t>
            </a:r>
            <a:endParaRPr sz="20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4</a:t>
            </a:r>
            <a:endParaRPr sz="20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8" name="Shape 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>
            <p:ph type="title"/>
          </p:nvPr>
        </p:nvSpPr>
        <p:spPr>
          <a:xfrm>
            <a:off x="457200" y="69849"/>
            <a:ext cx="8229600" cy="1130301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40" name="Shape 40"/>
          <p:cNvSpPr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1</a:t>
            </a:r>
            <a:endParaRPr sz="20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2</a:t>
            </a:r>
            <a:endParaRPr sz="20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3</a:t>
            </a:r>
            <a:endParaRPr sz="20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4</a:t>
            </a:r>
            <a:endParaRPr sz="20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44" name="Shape 4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1</a:t>
            </a:r>
            <a:endParaRPr sz="20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2</a:t>
            </a:r>
            <a:endParaRPr sz="20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3</a:t>
            </a:r>
            <a:endParaRPr sz="20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4</a:t>
            </a:r>
            <a:endParaRPr sz="20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45" name="Shape 4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>
            <p:ph type="title"/>
          </p:nvPr>
        </p:nvSpPr>
        <p:spPr>
          <a:xfrm>
            <a:off x="685800" y="1383501"/>
            <a:ext cx="7772400" cy="1531149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48" name="Shape 48"/>
          <p:cNvSpPr/>
          <p:nvPr>
            <p:ph type="body" idx="1"/>
          </p:nvPr>
        </p:nvSpPr>
        <p:spPr>
          <a:xfrm>
            <a:off x="1371600" y="2914649"/>
            <a:ext cx="6400800" cy="2228851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</a:lvl1pPr>
            <a:lvl2pPr marL="0" indent="0" algn="ctr">
              <a:buSzTx/>
              <a:buFontTx/>
              <a:buNone/>
            </a:lvl2pPr>
            <a:lvl3pPr marL="0" indent="0" algn="ctr">
              <a:buSzTx/>
              <a:buFontTx/>
              <a:buNone/>
            </a:lvl3pPr>
            <a:lvl4pPr marL="0" indent="0" algn="ctr">
              <a:buSzTx/>
              <a:buFontTx/>
              <a:buNone/>
            </a:lvl4pPr>
            <a:lvl5pPr marL="0" indent="0" algn="ctr">
              <a:buSzTx/>
              <a:buFontTx/>
              <a:buNone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1</a:t>
            </a:r>
            <a:endParaRPr sz="20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2</a:t>
            </a:r>
            <a:endParaRPr sz="20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3</a:t>
            </a:r>
            <a:endParaRPr sz="20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4</a:t>
            </a:r>
            <a:endParaRPr sz="20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type="title"/>
          </p:nvPr>
        </p:nvSpPr>
        <p:spPr>
          <a:xfrm>
            <a:off x="457200" y="69849"/>
            <a:ext cx="8229600" cy="1130301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52" name="Shape 52"/>
          <p:cNvSpPr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1</a:t>
            </a:r>
            <a:endParaRPr sz="20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2</a:t>
            </a:r>
            <a:endParaRPr sz="20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3</a:t>
            </a:r>
            <a:endParaRPr sz="20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4</a:t>
            </a:r>
            <a:endParaRPr sz="20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53" name="Shape 5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cap="all" sz="4000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4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56" name="Shape 56"/>
          <p:cNvSpPr/>
          <p:nvPr>
            <p:ph type="body" idx="1"/>
          </p:nvPr>
        </p:nvSpPr>
        <p:spPr>
          <a:xfrm>
            <a:off x="722312" y="2906713"/>
            <a:ext cx="7772401" cy="1500196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</a:lvl1pPr>
            <a:lvl2pPr marL="0" indent="0">
              <a:buSzTx/>
              <a:buFontTx/>
              <a:buNone/>
            </a:lvl2pPr>
            <a:lvl3pPr marL="0" indent="0">
              <a:buSzTx/>
              <a:buFontTx/>
              <a:buNone/>
            </a:lvl3pPr>
            <a:lvl4pPr marL="0" indent="0">
              <a:buSzTx/>
              <a:buFontTx/>
              <a:buNone/>
            </a:lvl4pPr>
            <a:lvl5pPr marL="0" indent="0">
              <a:buSzTx/>
              <a:buFontTx/>
              <a:buNone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1</a:t>
            </a:r>
            <a:endParaRPr sz="20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2</a:t>
            </a:r>
            <a:endParaRPr sz="20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3</a:t>
            </a:r>
            <a:endParaRPr sz="20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4</a:t>
            </a:r>
            <a:endParaRPr sz="20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57" name="Shape 5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type="title"/>
          </p:nvPr>
        </p:nvSpPr>
        <p:spPr>
          <a:xfrm>
            <a:off x="457200" y="0"/>
            <a:ext cx="8229600" cy="1270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60" name="Shape 60"/>
          <p:cNvSpPr/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8" indent="-320038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474747"/>
                </a:solidFill>
              </a:rPr>
              <a:t>正文级别 1</a:t>
            </a:r>
            <a:endParaRPr sz="28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474747"/>
                </a:solidFill>
              </a:rPr>
              <a:t>正文级别 2</a:t>
            </a:r>
            <a:endParaRPr sz="28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474747"/>
                </a:solidFill>
              </a:rPr>
              <a:t>正文级别 3</a:t>
            </a:r>
            <a:endParaRPr sz="28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474747"/>
                </a:solidFill>
              </a:rPr>
              <a:t>正文级别 4</a:t>
            </a:r>
            <a:endParaRPr sz="28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61" name="Shape 6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type="title"/>
          </p:nvPr>
        </p:nvSpPr>
        <p:spPr>
          <a:xfrm>
            <a:off x="457200" y="141167"/>
            <a:ext cx="8229600" cy="987666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64" name="Shape 64"/>
          <p:cNvSpPr/>
          <p:nvPr>
            <p:ph type="body" idx="1"/>
          </p:nvPr>
        </p:nvSpPr>
        <p:spPr>
          <a:xfrm>
            <a:off x="457200" y="1128830"/>
            <a:ext cx="4040188" cy="1046045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/>
            </a:lvl1pPr>
            <a:lvl2pPr marL="0" indent="0">
              <a:spcBef>
                <a:spcPts val="500"/>
              </a:spcBef>
              <a:buSzTx/>
              <a:buFontTx/>
              <a:buNone/>
              <a:defRPr sz="2400"/>
            </a:lvl2pPr>
            <a:lvl3pPr marL="0" indent="0">
              <a:spcBef>
                <a:spcPts val="500"/>
              </a:spcBef>
              <a:buSzTx/>
              <a:buFontTx/>
              <a:buNone/>
              <a:defRPr sz="2400"/>
            </a:lvl3pPr>
            <a:lvl4pPr marL="0" indent="0">
              <a:spcBef>
                <a:spcPts val="500"/>
              </a:spcBef>
              <a:buSzTx/>
              <a:buFontTx/>
              <a:buNone/>
              <a:defRPr sz="2400"/>
            </a:lvl4pPr>
            <a:lvl5pPr marL="0" indent="0">
              <a:spcBef>
                <a:spcPts val="500"/>
              </a:spcBef>
              <a:buSzTx/>
              <a:buFontTx/>
              <a:buNone/>
              <a:defRPr sz="24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74747"/>
                </a:solidFill>
              </a:rPr>
              <a:t>正文级别 1</a:t>
            </a:r>
            <a:endParaRPr sz="24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74747"/>
                </a:solidFill>
              </a:rPr>
              <a:t>正文级别 2</a:t>
            </a:r>
            <a:endParaRPr sz="24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74747"/>
                </a:solidFill>
              </a:rPr>
              <a:t>正文级别 3</a:t>
            </a:r>
            <a:endParaRPr sz="24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74747"/>
                </a:solidFill>
              </a:rPr>
              <a:t>正文级别 4</a:t>
            </a:r>
            <a:endParaRPr sz="24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65" name="Shape 6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type="title"/>
          </p:nvPr>
        </p:nvSpPr>
        <p:spPr>
          <a:xfrm>
            <a:off x="457200" y="0"/>
            <a:ext cx="8229600" cy="1270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type="title"/>
          </p:nvPr>
        </p:nvSpPr>
        <p:spPr>
          <a:xfrm>
            <a:off x="457200" y="0"/>
            <a:ext cx="3008316" cy="1435100"/>
          </a:xfrm>
          <a:prstGeom prst="rect">
            <a:avLst/>
          </a:prstGeom>
        </p:spPr>
        <p:txBody>
          <a:bodyPr anchor="b"/>
          <a:lstStyle>
            <a:lvl1pPr algn="l">
              <a:defRPr sz="2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73" name="Shape 73"/>
          <p:cNvSpPr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defRPr sz="3200"/>
            </a:lvl1pPr>
            <a:lvl2pPr marL="783590" indent="-326390">
              <a:spcBef>
                <a:spcPts val="700"/>
              </a:spcBef>
              <a:defRPr sz="3200"/>
            </a:lvl2pPr>
            <a:lvl3pPr>
              <a:spcBef>
                <a:spcPts val="700"/>
              </a:spcBef>
              <a:defRPr sz="3200"/>
            </a:lvl3pPr>
            <a:lvl4pPr marL="1737360" indent="-365760">
              <a:spcBef>
                <a:spcPts val="700"/>
              </a:spcBef>
              <a:defRPr sz="3200"/>
            </a:lvl4pPr>
            <a:lvl5pPr marL="2194560" indent="-365760">
              <a:spcBef>
                <a:spcPts val="700"/>
              </a:spcBef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74747"/>
                </a:solidFill>
              </a:rPr>
              <a:t>正文级别 1</a:t>
            </a:r>
            <a:endParaRPr sz="32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74747"/>
                </a:solidFill>
              </a:rPr>
              <a:t>正文级别 2</a:t>
            </a:r>
            <a:endParaRPr sz="32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74747"/>
                </a:solidFill>
              </a:rPr>
              <a:t>正文级别 3</a:t>
            </a:r>
            <a:endParaRPr sz="32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74747"/>
                </a:solidFill>
              </a:rPr>
              <a:t>正文级别 4</a:t>
            </a:r>
            <a:endParaRPr sz="32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74" name="Shape 7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>
            <p:ph type="title"/>
          </p:nvPr>
        </p:nvSpPr>
        <p:spPr>
          <a:xfrm>
            <a:off x="457200" y="69849"/>
            <a:ext cx="8229600" cy="1130301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11" name="Shape 11"/>
          <p:cNvSpPr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1</a:t>
            </a:r>
            <a:endParaRPr sz="20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2</a:t>
            </a:r>
            <a:endParaRPr sz="20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3</a:t>
            </a:r>
            <a:endParaRPr sz="20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4</a:t>
            </a:r>
            <a:endParaRPr sz="20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12" name="Shape 1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type="title"/>
          </p:nvPr>
        </p:nvSpPr>
        <p:spPr>
          <a:xfrm>
            <a:off x="1792288" y="4800600"/>
            <a:ext cx="5486404" cy="566738"/>
          </a:xfrm>
          <a:prstGeom prst="rect">
            <a:avLst/>
          </a:prstGeom>
        </p:spPr>
        <p:txBody>
          <a:bodyPr anchor="b"/>
          <a:lstStyle>
            <a:lvl1pPr algn="l">
              <a:defRPr sz="2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77" name="Shape 77"/>
          <p:cNvSpPr/>
          <p:nvPr>
            <p:ph type="body" idx="1"/>
          </p:nvPr>
        </p:nvSpPr>
        <p:spPr>
          <a:xfrm>
            <a:off x="1792288" y="5367337"/>
            <a:ext cx="5486404" cy="80487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0">
              <a:spcBef>
                <a:spcPts val="300"/>
              </a:spcBef>
              <a:buSzTx/>
              <a:buFontTx/>
              <a:buNone/>
              <a:defRPr sz="1400"/>
            </a:lvl2pPr>
            <a:lvl3pPr marL="0" indent="0">
              <a:spcBef>
                <a:spcPts val="300"/>
              </a:spcBef>
              <a:buSzTx/>
              <a:buFontTx/>
              <a:buNone/>
              <a:defRPr sz="1400"/>
            </a:lvl3pPr>
            <a:lvl4pPr marL="0" indent="0">
              <a:spcBef>
                <a:spcPts val="300"/>
              </a:spcBef>
              <a:buSzTx/>
              <a:buFontTx/>
              <a:buNone/>
              <a:defRPr sz="1400"/>
            </a:lvl4pPr>
            <a:lvl5pPr marL="0" indent="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474747"/>
                </a:solidFill>
              </a:rPr>
              <a:t>正文级别 1</a:t>
            </a:r>
            <a:endParaRPr sz="14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474747"/>
                </a:solidFill>
              </a:rPr>
              <a:t>正文级别 2</a:t>
            </a:r>
            <a:endParaRPr sz="14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474747"/>
                </a:solidFill>
              </a:rPr>
              <a:t>正文级别 3</a:t>
            </a:r>
            <a:endParaRPr sz="14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474747"/>
                </a:solidFill>
              </a:rPr>
              <a:t>正文级别 4</a:t>
            </a:r>
            <a:endParaRPr sz="14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78" name="Shape 7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type="title"/>
          </p:nvPr>
        </p:nvSpPr>
        <p:spPr>
          <a:xfrm>
            <a:off x="457200" y="69849"/>
            <a:ext cx="8229600" cy="1130301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81" name="Shape 81"/>
          <p:cNvSpPr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1</a:t>
            </a:r>
            <a:endParaRPr sz="20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2</a:t>
            </a:r>
            <a:endParaRPr sz="20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3</a:t>
            </a:r>
            <a:endParaRPr sz="20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4</a:t>
            </a:r>
            <a:endParaRPr sz="20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82" name="Shape 8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85" name="Shape 8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1</a:t>
            </a:r>
            <a:endParaRPr sz="20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2</a:t>
            </a:r>
            <a:endParaRPr sz="20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3</a:t>
            </a:r>
            <a:endParaRPr sz="20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4</a:t>
            </a:r>
            <a:endParaRPr sz="20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type="title"/>
          </p:nvPr>
        </p:nvSpPr>
        <p:spPr>
          <a:xfrm>
            <a:off x="685800" y="1597817"/>
            <a:ext cx="7772400" cy="1316833"/>
          </a:xfrm>
          <a:prstGeom prst="rect">
            <a:avLst/>
          </a:prstGeom>
        </p:spPr>
        <p:txBody>
          <a:bodyPr anchor="t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89" name="Shape 89"/>
          <p:cNvSpPr/>
          <p:nvPr>
            <p:ph type="body" idx="1"/>
          </p:nvPr>
        </p:nvSpPr>
        <p:spPr>
          <a:xfrm>
            <a:off x="1371600" y="2914649"/>
            <a:ext cx="6400800" cy="2228851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</a:lvl1pPr>
            <a:lvl2pPr marL="0" indent="0" algn="ctr">
              <a:buSzTx/>
              <a:buFontTx/>
              <a:buNone/>
            </a:lvl2pPr>
            <a:lvl3pPr marL="0" indent="0" algn="ctr">
              <a:buSzTx/>
              <a:buFontTx/>
              <a:buNone/>
            </a:lvl3pPr>
            <a:lvl4pPr marL="0" indent="0" algn="ctr">
              <a:buSzTx/>
              <a:buFontTx/>
              <a:buNone/>
            </a:lvl4pPr>
            <a:lvl5pPr marL="0" indent="0" algn="ctr">
              <a:buSzTx/>
              <a:buFontTx/>
              <a:buNone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1</a:t>
            </a:r>
            <a:endParaRPr sz="20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2</a:t>
            </a:r>
            <a:endParaRPr sz="20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3</a:t>
            </a:r>
            <a:endParaRPr sz="20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4</a:t>
            </a:r>
            <a:endParaRPr sz="20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90" name="Shape 9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type="title"/>
          </p:nvPr>
        </p:nvSpPr>
        <p:spPr>
          <a:xfrm>
            <a:off x="0" y="0"/>
            <a:ext cx="1271" cy="1271"/>
          </a:xfrm>
          <a:prstGeom prst="rect">
            <a:avLst/>
          </a:prstGeom>
        </p:spPr>
        <p:txBody>
          <a:bodyPr anchor="t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93" name="Shape 93"/>
          <p:cNvSpPr/>
          <p:nvPr>
            <p:ph type="body" idx="1"/>
          </p:nvPr>
        </p:nvSpPr>
        <p:spPr>
          <a:xfrm>
            <a:off x="0" y="0"/>
            <a:ext cx="1271" cy="1271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1</a:t>
            </a:r>
            <a:endParaRPr sz="20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2</a:t>
            </a:r>
            <a:endParaRPr sz="20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3</a:t>
            </a:r>
            <a:endParaRPr sz="20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4</a:t>
            </a:r>
            <a:endParaRPr sz="20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94" name="Shape 9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cap="all" sz="4000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4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97" name="Shape 97"/>
          <p:cNvSpPr/>
          <p:nvPr>
            <p:ph type="body" idx="1"/>
          </p:nvPr>
        </p:nvSpPr>
        <p:spPr>
          <a:xfrm>
            <a:off x="722312" y="2906713"/>
            <a:ext cx="7772401" cy="1500196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</a:lvl1pPr>
            <a:lvl2pPr marL="0" indent="0">
              <a:buSzTx/>
              <a:buFontTx/>
              <a:buNone/>
            </a:lvl2pPr>
            <a:lvl3pPr marL="0" indent="0">
              <a:buSzTx/>
              <a:buFontTx/>
              <a:buNone/>
            </a:lvl3pPr>
            <a:lvl4pPr marL="0" indent="0">
              <a:buSzTx/>
              <a:buFontTx/>
              <a:buNone/>
            </a:lvl4pPr>
            <a:lvl5pPr marL="0" indent="0">
              <a:buSzTx/>
              <a:buFontTx/>
              <a:buNone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1</a:t>
            </a:r>
            <a:endParaRPr sz="20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2</a:t>
            </a:r>
            <a:endParaRPr sz="20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3</a:t>
            </a:r>
            <a:endParaRPr sz="20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4</a:t>
            </a:r>
            <a:endParaRPr sz="20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98" name="Shape 9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type="title"/>
          </p:nvPr>
        </p:nvSpPr>
        <p:spPr>
          <a:xfrm>
            <a:off x="0" y="0"/>
            <a:ext cx="1271" cy="5143500"/>
          </a:xfrm>
          <a:prstGeom prst="rect">
            <a:avLst/>
          </a:prstGeom>
        </p:spPr>
        <p:txBody>
          <a:bodyPr anchor="t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101" name="Shape 101"/>
          <p:cNvSpPr/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8" indent="-320038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474747"/>
                </a:solidFill>
              </a:rPr>
              <a:t>正文级别 1</a:t>
            </a:r>
            <a:endParaRPr sz="28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474747"/>
                </a:solidFill>
              </a:rPr>
              <a:t>正文级别 2</a:t>
            </a:r>
            <a:endParaRPr sz="28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474747"/>
                </a:solidFill>
              </a:rPr>
              <a:t>正文级别 3</a:t>
            </a:r>
            <a:endParaRPr sz="28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474747"/>
                </a:solidFill>
              </a:rPr>
              <a:t>正文级别 4</a:t>
            </a:r>
            <a:endParaRPr sz="28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102" name="Shape 10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type="title"/>
          </p:nvPr>
        </p:nvSpPr>
        <p:spPr>
          <a:xfrm>
            <a:off x="0" y="0"/>
            <a:ext cx="1271" cy="5143500"/>
          </a:xfrm>
          <a:prstGeom prst="rect">
            <a:avLst/>
          </a:prstGeom>
        </p:spPr>
        <p:txBody>
          <a:bodyPr anchor="t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105" name="Shape 105"/>
          <p:cNvSpPr/>
          <p:nvPr>
            <p:ph type="body" idx="1"/>
          </p:nvPr>
        </p:nvSpPr>
        <p:spPr>
          <a:xfrm>
            <a:off x="457200" y="0"/>
            <a:ext cx="4040188" cy="2174876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/>
            </a:lvl1pPr>
            <a:lvl2pPr marL="0" indent="0">
              <a:spcBef>
                <a:spcPts val="500"/>
              </a:spcBef>
              <a:buSzTx/>
              <a:buFontTx/>
              <a:buNone/>
              <a:defRPr sz="2400"/>
            </a:lvl2pPr>
            <a:lvl3pPr marL="0" indent="0">
              <a:spcBef>
                <a:spcPts val="500"/>
              </a:spcBef>
              <a:buSzTx/>
              <a:buFontTx/>
              <a:buNone/>
              <a:defRPr sz="2400"/>
            </a:lvl3pPr>
            <a:lvl4pPr marL="0" indent="0">
              <a:spcBef>
                <a:spcPts val="500"/>
              </a:spcBef>
              <a:buSzTx/>
              <a:buFontTx/>
              <a:buNone/>
              <a:defRPr sz="2400"/>
            </a:lvl4pPr>
            <a:lvl5pPr marL="0" indent="0">
              <a:spcBef>
                <a:spcPts val="500"/>
              </a:spcBef>
              <a:buSzTx/>
              <a:buFontTx/>
              <a:buNone/>
              <a:defRPr sz="24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74747"/>
                </a:solidFill>
              </a:rPr>
              <a:t>正文级别 1</a:t>
            </a:r>
            <a:endParaRPr sz="24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74747"/>
                </a:solidFill>
              </a:rPr>
              <a:t>正文级别 2</a:t>
            </a:r>
            <a:endParaRPr sz="24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74747"/>
                </a:solidFill>
              </a:rPr>
              <a:t>正文级别 3</a:t>
            </a:r>
            <a:endParaRPr sz="24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74747"/>
                </a:solidFill>
              </a:rPr>
              <a:t>正文级别 4</a:t>
            </a:r>
            <a:endParaRPr sz="24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106" name="Shape 10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type="title"/>
          </p:nvPr>
        </p:nvSpPr>
        <p:spPr>
          <a:xfrm>
            <a:off x="0" y="0"/>
            <a:ext cx="1271" cy="5143500"/>
          </a:xfrm>
          <a:prstGeom prst="rect">
            <a:avLst/>
          </a:prstGeom>
        </p:spPr>
        <p:txBody>
          <a:bodyPr anchor="t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109" name="Shape 10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cap="all" sz="4000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4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15" name="Shape 15"/>
          <p:cNvSpPr/>
          <p:nvPr>
            <p:ph type="body" idx="1"/>
          </p:nvPr>
        </p:nvSpPr>
        <p:spPr>
          <a:xfrm>
            <a:off x="722312" y="2906713"/>
            <a:ext cx="7772401" cy="1500196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</a:lvl1pPr>
            <a:lvl2pPr marL="0" indent="0">
              <a:buSzTx/>
              <a:buFontTx/>
              <a:buNone/>
            </a:lvl2pPr>
            <a:lvl3pPr marL="0" indent="0">
              <a:buSzTx/>
              <a:buFontTx/>
              <a:buNone/>
            </a:lvl3pPr>
            <a:lvl4pPr marL="0" indent="0">
              <a:buSzTx/>
              <a:buFontTx/>
              <a:buNone/>
            </a:lvl4pPr>
            <a:lvl5pPr marL="0" indent="0">
              <a:buSzTx/>
              <a:buFontTx/>
              <a:buNone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1</a:t>
            </a:r>
            <a:endParaRPr sz="20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2</a:t>
            </a:r>
            <a:endParaRPr sz="20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3</a:t>
            </a:r>
            <a:endParaRPr sz="20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4</a:t>
            </a:r>
            <a:endParaRPr sz="20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16" name="Shape 1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type="title"/>
          </p:nvPr>
        </p:nvSpPr>
        <p:spPr>
          <a:xfrm>
            <a:off x="457200" y="0"/>
            <a:ext cx="3008316" cy="1435100"/>
          </a:xfrm>
          <a:prstGeom prst="rect">
            <a:avLst/>
          </a:prstGeom>
        </p:spPr>
        <p:txBody>
          <a:bodyPr anchor="b"/>
          <a:lstStyle>
            <a:lvl1pPr algn="l">
              <a:defRPr sz="2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114" name="Shape 114"/>
          <p:cNvSpPr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defRPr sz="3200"/>
            </a:lvl1pPr>
            <a:lvl2pPr marL="783590" indent="-326390">
              <a:spcBef>
                <a:spcPts val="700"/>
              </a:spcBef>
              <a:defRPr sz="3200"/>
            </a:lvl2pPr>
            <a:lvl3pPr>
              <a:spcBef>
                <a:spcPts val="700"/>
              </a:spcBef>
              <a:defRPr sz="3200"/>
            </a:lvl3pPr>
            <a:lvl4pPr marL="1737360" indent="-365760">
              <a:spcBef>
                <a:spcPts val="700"/>
              </a:spcBef>
              <a:defRPr sz="3200"/>
            </a:lvl4pPr>
            <a:lvl5pPr marL="2194560" indent="-365760">
              <a:spcBef>
                <a:spcPts val="700"/>
              </a:spcBef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74747"/>
                </a:solidFill>
              </a:rPr>
              <a:t>正文级别 1</a:t>
            </a:r>
            <a:endParaRPr sz="32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74747"/>
                </a:solidFill>
              </a:rPr>
              <a:t>正文级别 2</a:t>
            </a:r>
            <a:endParaRPr sz="32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74747"/>
                </a:solidFill>
              </a:rPr>
              <a:t>正文级别 3</a:t>
            </a:r>
            <a:endParaRPr sz="32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74747"/>
                </a:solidFill>
              </a:rPr>
              <a:t>正文级别 4</a:t>
            </a:r>
            <a:endParaRPr sz="32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115" name="Shape 11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type="title"/>
          </p:nvPr>
        </p:nvSpPr>
        <p:spPr>
          <a:xfrm>
            <a:off x="1792288" y="4800600"/>
            <a:ext cx="5486404" cy="566738"/>
          </a:xfrm>
          <a:prstGeom prst="rect">
            <a:avLst/>
          </a:prstGeom>
        </p:spPr>
        <p:txBody>
          <a:bodyPr anchor="b"/>
          <a:lstStyle>
            <a:lvl1pPr algn="l">
              <a:defRPr sz="2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118" name="Shape 118"/>
          <p:cNvSpPr/>
          <p:nvPr>
            <p:ph type="body" idx="1"/>
          </p:nvPr>
        </p:nvSpPr>
        <p:spPr>
          <a:xfrm>
            <a:off x="1792288" y="5367337"/>
            <a:ext cx="5486404" cy="80487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0">
              <a:spcBef>
                <a:spcPts val="300"/>
              </a:spcBef>
              <a:buSzTx/>
              <a:buFontTx/>
              <a:buNone/>
              <a:defRPr sz="1400"/>
            </a:lvl2pPr>
            <a:lvl3pPr marL="0" indent="0">
              <a:spcBef>
                <a:spcPts val="300"/>
              </a:spcBef>
              <a:buSzTx/>
              <a:buFontTx/>
              <a:buNone/>
              <a:defRPr sz="1400"/>
            </a:lvl3pPr>
            <a:lvl4pPr marL="0" indent="0">
              <a:spcBef>
                <a:spcPts val="300"/>
              </a:spcBef>
              <a:buSzTx/>
              <a:buFontTx/>
              <a:buNone/>
              <a:defRPr sz="1400"/>
            </a:lvl4pPr>
            <a:lvl5pPr marL="0" indent="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474747"/>
                </a:solidFill>
              </a:rPr>
              <a:t>正文级别 1</a:t>
            </a:r>
            <a:endParaRPr sz="14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474747"/>
                </a:solidFill>
              </a:rPr>
              <a:t>正文级别 2</a:t>
            </a:r>
            <a:endParaRPr sz="14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474747"/>
                </a:solidFill>
              </a:rPr>
              <a:t>正文级别 3</a:t>
            </a:r>
            <a:endParaRPr sz="14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474747"/>
                </a:solidFill>
              </a:rPr>
              <a:t>正文级别 4</a:t>
            </a:r>
            <a:endParaRPr sz="14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119" name="Shape 11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type="title"/>
          </p:nvPr>
        </p:nvSpPr>
        <p:spPr>
          <a:xfrm>
            <a:off x="0" y="0"/>
            <a:ext cx="1271" cy="1271"/>
          </a:xfrm>
          <a:prstGeom prst="rect">
            <a:avLst/>
          </a:prstGeom>
        </p:spPr>
        <p:txBody>
          <a:bodyPr anchor="t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122" name="Shape 122"/>
          <p:cNvSpPr/>
          <p:nvPr>
            <p:ph type="body" idx="1"/>
          </p:nvPr>
        </p:nvSpPr>
        <p:spPr>
          <a:xfrm>
            <a:off x="0" y="0"/>
            <a:ext cx="1271" cy="1271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1</a:t>
            </a:r>
            <a:endParaRPr sz="20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2</a:t>
            </a:r>
            <a:endParaRPr sz="20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3</a:t>
            </a:r>
            <a:endParaRPr sz="20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4</a:t>
            </a:r>
            <a:endParaRPr sz="20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123" name="Shape 1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title"/>
          </p:nvPr>
        </p:nvSpPr>
        <p:spPr>
          <a:prstGeom prst="rect">
            <a:avLst/>
          </a:prstGeom>
        </p:spPr>
        <p:txBody>
          <a:bodyPr anchor="t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126" name="Shape 12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1</a:t>
            </a:r>
            <a:endParaRPr sz="20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2</a:t>
            </a:r>
            <a:endParaRPr sz="20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3</a:t>
            </a:r>
            <a:endParaRPr sz="20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4</a:t>
            </a:r>
            <a:endParaRPr sz="20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127" name="Shape 12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xfrm>
            <a:off x="457200" y="0"/>
            <a:ext cx="8229600" cy="1270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8" indent="-320038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474747"/>
                </a:solidFill>
              </a:rPr>
              <a:t>正文级别 1</a:t>
            </a:r>
            <a:endParaRPr sz="28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474747"/>
                </a:solidFill>
              </a:rPr>
              <a:t>正文级别 2</a:t>
            </a:r>
            <a:endParaRPr sz="28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474747"/>
                </a:solidFill>
              </a:rPr>
              <a:t>正文级别 3</a:t>
            </a:r>
            <a:endParaRPr sz="28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474747"/>
                </a:solidFill>
              </a:rPr>
              <a:t>正文级别 4</a:t>
            </a:r>
            <a:endParaRPr sz="28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20" name="Shape 2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>
            <p:ph type="title"/>
          </p:nvPr>
        </p:nvSpPr>
        <p:spPr>
          <a:xfrm>
            <a:off x="457200" y="141167"/>
            <a:ext cx="8229600" cy="987666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23" name="Shape 23"/>
          <p:cNvSpPr/>
          <p:nvPr>
            <p:ph type="body" idx="1"/>
          </p:nvPr>
        </p:nvSpPr>
        <p:spPr>
          <a:xfrm>
            <a:off x="457200" y="1128830"/>
            <a:ext cx="4040188" cy="1046045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/>
            </a:lvl1pPr>
            <a:lvl2pPr marL="0" indent="0">
              <a:spcBef>
                <a:spcPts val="500"/>
              </a:spcBef>
              <a:buSzTx/>
              <a:buFontTx/>
              <a:buNone/>
              <a:defRPr sz="2400"/>
            </a:lvl2pPr>
            <a:lvl3pPr marL="0" indent="0">
              <a:spcBef>
                <a:spcPts val="500"/>
              </a:spcBef>
              <a:buSzTx/>
              <a:buFontTx/>
              <a:buNone/>
              <a:defRPr sz="2400"/>
            </a:lvl3pPr>
            <a:lvl4pPr marL="0" indent="0">
              <a:spcBef>
                <a:spcPts val="500"/>
              </a:spcBef>
              <a:buSzTx/>
              <a:buFontTx/>
              <a:buNone/>
              <a:defRPr sz="2400"/>
            </a:lvl4pPr>
            <a:lvl5pPr marL="0" indent="0">
              <a:spcBef>
                <a:spcPts val="500"/>
              </a:spcBef>
              <a:buSzTx/>
              <a:buFontTx/>
              <a:buNone/>
              <a:defRPr sz="24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74747"/>
                </a:solidFill>
              </a:rPr>
              <a:t>正文级别 1</a:t>
            </a:r>
            <a:endParaRPr sz="24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74747"/>
                </a:solidFill>
              </a:rPr>
              <a:t>正文级别 2</a:t>
            </a:r>
            <a:endParaRPr sz="24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74747"/>
                </a:solidFill>
              </a:rPr>
              <a:t>正文级别 3</a:t>
            </a:r>
            <a:endParaRPr sz="24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74747"/>
                </a:solidFill>
              </a:rPr>
              <a:t>正文级别 4</a:t>
            </a:r>
            <a:endParaRPr sz="24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24" name="Shape 2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>
            <p:ph type="title"/>
          </p:nvPr>
        </p:nvSpPr>
        <p:spPr>
          <a:xfrm>
            <a:off x="457200" y="0"/>
            <a:ext cx="8229600" cy="1270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27" name="Shape 2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>
            <p:ph type="title"/>
          </p:nvPr>
        </p:nvSpPr>
        <p:spPr>
          <a:xfrm>
            <a:off x="457200" y="0"/>
            <a:ext cx="3008316" cy="1435100"/>
          </a:xfrm>
          <a:prstGeom prst="rect">
            <a:avLst/>
          </a:prstGeom>
        </p:spPr>
        <p:txBody>
          <a:bodyPr anchor="b"/>
          <a:lstStyle>
            <a:lvl1pPr algn="l">
              <a:defRPr sz="2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32" name="Shape 32"/>
          <p:cNvSpPr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defRPr sz="3200"/>
            </a:lvl1pPr>
            <a:lvl2pPr marL="783590" indent="-326390">
              <a:spcBef>
                <a:spcPts val="700"/>
              </a:spcBef>
              <a:defRPr sz="3200"/>
            </a:lvl2pPr>
            <a:lvl3pPr>
              <a:spcBef>
                <a:spcPts val="700"/>
              </a:spcBef>
              <a:defRPr sz="3200"/>
            </a:lvl3pPr>
            <a:lvl4pPr marL="1737360" indent="-365760">
              <a:spcBef>
                <a:spcPts val="700"/>
              </a:spcBef>
              <a:defRPr sz="3200"/>
            </a:lvl4pPr>
            <a:lvl5pPr marL="2194560" indent="-365760">
              <a:spcBef>
                <a:spcPts val="700"/>
              </a:spcBef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74747"/>
                </a:solidFill>
              </a:rPr>
              <a:t>正文级别 1</a:t>
            </a:r>
            <a:endParaRPr sz="32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74747"/>
                </a:solidFill>
              </a:rPr>
              <a:t>正文级别 2</a:t>
            </a:r>
            <a:endParaRPr sz="32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74747"/>
                </a:solidFill>
              </a:rPr>
              <a:t>正文级别 3</a:t>
            </a:r>
            <a:endParaRPr sz="32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74747"/>
                </a:solidFill>
              </a:rPr>
              <a:t>正文级别 4</a:t>
            </a:r>
            <a:endParaRPr sz="32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33" name="Shape 3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type="title"/>
          </p:nvPr>
        </p:nvSpPr>
        <p:spPr>
          <a:xfrm>
            <a:off x="1792288" y="4800600"/>
            <a:ext cx="5486404" cy="566738"/>
          </a:xfrm>
          <a:prstGeom prst="rect">
            <a:avLst/>
          </a:prstGeom>
        </p:spPr>
        <p:txBody>
          <a:bodyPr anchor="b"/>
          <a:lstStyle>
            <a:lvl1pPr algn="l">
              <a:defRPr sz="2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36" name="Shape 36"/>
          <p:cNvSpPr/>
          <p:nvPr>
            <p:ph type="body" idx="1"/>
          </p:nvPr>
        </p:nvSpPr>
        <p:spPr>
          <a:xfrm>
            <a:off x="1792288" y="5367337"/>
            <a:ext cx="5486404" cy="80487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0">
              <a:spcBef>
                <a:spcPts val="300"/>
              </a:spcBef>
              <a:buSzTx/>
              <a:buFontTx/>
              <a:buNone/>
              <a:defRPr sz="1400"/>
            </a:lvl2pPr>
            <a:lvl3pPr marL="0" indent="0">
              <a:spcBef>
                <a:spcPts val="300"/>
              </a:spcBef>
              <a:buSzTx/>
              <a:buFontTx/>
              <a:buNone/>
              <a:defRPr sz="1400"/>
            </a:lvl3pPr>
            <a:lvl4pPr marL="0" indent="0">
              <a:spcBef>
                <a:spcPts val="300"/>
              </a:spcBef>
              <a:buSzTx/>
              <a:buFontTx/>
              <a:buNone/>
              <a:defRPr sz="1400"/>
            </a:lvl4pPr>
            <a:lvl5pPr marL="0" indent="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474747"/>
                </a:solidFill>
              </a:rPr>
              <a:t>正文级别 1</a:t>
            </a:r>
            <a:endParaRPr sz="14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474747"/>
                </a:solidFill>
              </a:rPr>
              <a:t>正文级别 2</a:t>
            </a:r>
            <a:endParaRPr sz="14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474747"/>
                </a:solidFill>
              </a:rPr>
              <a:t>正文级别 3</a:t>
            </a:r>
            <a:endParaRPr sz="14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474747"/>
                </a:solidFill>
              </a:rPr>
              <a:t>正文级别 4</a:t>
            </a:r>
            <a:endParaRPr sz="14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37" name="Shape 3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25.xml"/><Relationship Id="rId27" Type="http://schemas.openxmlformats.org/officeDocument/2006/relationships/slideLayout" Target="../slideLayouts/slideLayout26.xml"/><Relationship Id="rId28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8.xml"/><Relationship Id="rId30" Type="http://schemas.openxmlformats.org/officeDocument/2006/relationships/slideLayout" Target="../slideLayouts/slideLayout29.xml"/><Relationship Id="rId31" Type="http://schemas.openxmlformats.org/officeDocument/2006/relationships/slideLayout" Target="../slideLayouts/slideLayout30.xml"/><Relationship Id="rId32" Type="http://schemas.openxmlformats.org/officeDocument/2006/relationships/slideLayout" Target="../slideLayouts/slideLayout31.xml"/><Relationship Id="rId33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3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6629400" y="274638"/>
            <a:ext cx="2057400" cy="58515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标题文本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457200" y="274638"/>
            <a:ext cx="6019800" cy="58515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1</a:t>
            </a:r>
            <a:endParaRPr sz="2000">
              <a:solidFill>
                <a:srgbClr val="474747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2</a:t>
            </a:r>
            <a:endParaRPr sz="2000">
              <a:solidFill>
                <a:srgbClr val="474747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3</a:t>
            </a:r>
            <a:endParaRPr sz="2000">
              <a:solidFill>
                <a:srgbClr val="474747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4</a:t>
            </a:r>
            <a:endParaRPr sz="2000">
              <a:solidFill>
                <a:srgbClr val="474747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正文级别 5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0" y="0"/>
            <a:ext cx="335862" cy="3708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transition spd="med" advClick="1"/>
  <p:txStyles>
    <p:titleStyle>
      <a:lvl1pPr algn="ctr">
        <a:defRPr sz="3000">
          <a:solidFill>
            <a:srgbClr val="C94251"/>
          </a:solidFill>
          <a:latin typeface="Microsoft YaHei"/>
          <a:ea typeface="Microsoft YaHei"/>
          <a:cs typeface="Microsoft YaHei"/>
          <a:sym typeface="Microsoft YaHei"/>
        </a:defRPr>
      </a:lvl1pPr>
      <a:lvl2pPr algn="ctr">
        <a:defRPr sz="3000">
          <a:solidFill>
            <a:srgbClr val="C94251"/>
          </a:solidFill>
          <a:latin typeface="Microsoft YaHei"/>
          <a:ea typeface="Microsoft YaHei"/>
          <a:cs typeface="Microsoft YaHei"/>
          <a:sym typeface="Microsoft YaHei"/>
        </a:defRPr>
      </a:lvl2pPr>
      <a:lvl3pPr algn="ctr">
        <a:defRPr sz="3000">
          <a:solidFill>
            <a:srgbClr val="C94251"/>
          </a:solidFill>
          <a:latin typeface="Microsoft YaHei"/>
          <a:ea typeface="Microsoft YaHei"/>
          <a:cs typeface="Microsoft YaHei"/>
          <a:sym typeface="Microsoft YaHei"/>
        </a:defRPr>
      </a:lvl3pPr>
      <a:lvl4pPr algn="ctr">
        <a:defRPr sz="3000">
          <a:solidFill>
            <a:srgbClr val="C94251"/>
          </a:solidFill>
          <a:latin typeface="Microsoft YaHei"/>
          <a:ea typeface="Microsoft YaHei"/>
          <a:cs typeface="Microsoft YaHei"/>
          <a:sym typeface="Microsoft YaHei"/>
        </a:defRPr>
      </a:lvl4pPr>
      <a:lvl5pPr algn="ctr">
        <a:defRPr sz="3000">
          <a:solidFill>
            <a:srgbClr val="C94251"/>
          </a:solidFill>
          <a:latin typeface="Microsoft YaHei"/>
          <a:ea typeface="Microsoft YaHei"/>
          <a:cs typeface="Microsoft YaHei"/>
          <a:sym typeface="Microsoft YaHei"/>
        </a:defRPr>
      </a:lvl5pPr>
      <a:lvl6pPr algn="ctr">
        <a:defRPr sz="3000">
          <a:solidFill>
            <a:srgbClr val="C94251"/>
          </a:solidFill>
          <a:latin typeface="Microsoft YaHei"/>
          <a:ea typeface="Microsoft YaHei"/>
          <a:cs typeface="Microsoft YaHei"/>
          <a:sym typeface="Microsoft YaHei"/>
        </a:defRPr>
      </a:lvl6pPr>
      <a:lvl7pPr algn="ctr">
        <a:defRPr sz="3000">
          <a:solidFill>
            <a:srgbClr val="C94251"/>
          </a:solidFill>
          <a:latin typeface="Microsoft YaHei"/>
          <a:ea typeface="Microsoft YaHei"/>
          <a:cs typeface="Microsoft YaHei"/>
          <a:sym typeface="Microsoft YaHei"/>
        </a:defRPr>
      </a:lvl7pPr>
      <a:lvl8pPr algn="ctr">
        <a:defRPr sz="3000">
          <a:solidFill>
            <a:srgbClr val="C94251"/>
          </a:solidFill>
          <a:latin typeface="Microsoft YaHei"/>
          <a:ea typeface="Microsoft YaHei"/>
          <a:cs typeface="Microsoft YaHei"/>
          <a:sym typeface="Microsoft YaHei"/>
        </a:defRPr>
      </a:lvl8pPr>
      <a:lvl9pPr algn="ctr">
        <a:defRPr sz="3000">
          <a:solidFill>
            <a:srgbClr val="C94251"/>
          </a:solidFill>
          <a:latin typeface="Microsoft YaHei"/>
          <a:ea typeface="Microsoft YaHei"/>
          <a:cs typeface="Microsoft YaHei"/>
          <a:sym typeface="Microsoft YaHei"/>
        </a:defRPr>
      </a:lvl9pPr>
    </p:titleStyle>
    <p:bodyStyle>
      <a:lvl1pPr marL="342900" indent="-342900">
        <a:spcBef>
          <a:spcPts val="400"/>
        </a:spcBef>
        <a:buSzPct val="100000"/>
        <a:buFont typeface="Arial"/>
        <a:buChar char="•"/>
        <a:defRPr sz="2000">
          <a:solidFill>
            <a:srgbClr val="474747"/>
          </a:solidFill>
          <a:latin typeface="Microsoft YaHei"/>
          <a:ea typeface="Microsoft YaHei"/>
          <a:cs typeface="Microsoft YaHei"/>
          <a:sym typeface="Microsoft YaHei"/>
        </a:defRPr>
      </a:lvl1pPr>
      <a:lvl2pPr marL="838200" indent="-381000">
        <a:spcBef>
          <a:spcPts val="400"/>
        </a:spcBef>
        <a:buSzPct val="100000"/>
        <a:buFont typeface="Arial"/>
        <a:buChar char="–"/>
        <a:defRPr sz="2000">
          <a:solidFill>
            <a:srgbClr val="474747"/>
          </a:solidFill>
          <a:latin typeface="Microsoft YaHei"/>
          <a:ea typeface="Microsoft YaHei"/>
          <a:cs typeface="Microsoft YaHei"/>
          <a:sym typeface="Microsoft YaHei"/>
        </a:defRPr>
      </a:lvl2pPr>
      <a:lvl3pPr marL="1219200" indent="-304800">
        <a:spcBef>
          <a:spcPts val="400"/>
        </a:spcBef>
        <a:buSzPct val="100000"/>
        <a:buFont typeface="Arial"/>
        <a:buChar char="•"/>
        <a:defRPr sz="2000">
          <a:solidFill>
            <a:srgbClr val="474747"/>
          </a:solidFill>
          <a:latin typeface="Microsoft YaHei"/>
          <a:ea typeface="Microsoft YaHei"/>
          <a:cs typeface="Microsoft YaHei"/>
          <a:sym typeface="Microsoft YaHei"/>
        </a:defRPr>
      </a:lvl3pPr>
      <a:lvl4pPr marL="1676400" indent="-304800">
        <a:spcBef>
          <a:spcPts val="400"/>
        </a:spcBef>
        <a:buSzPct val="100000"/>
        <a:buFont typeface="Arial"/>
        <a:buChar char="–"/>
        <a:defRPr sz="2000">
          <a:solidFill>
            <a:srgbClr val="474747"/>
          </a:solidFill>
          <a:latin typeface="Microsoft YaHei"/>
          <a:ea typeface="Microsoft YaHei"/>
          <a:cs typeface="Microsoft YaHei"/>
          <a:sym typeface="Microsoft YaHei"/>
        </a:defRPr>
      </a:lvl4pPr>
      <a:lvl5pPr marL="2133600" indent="-304800">
        <a:spcBef>
          <a:spcPts val="400"/>
        </a:spcBef>
        <a:buSzPct val="100000"/>
        <a:buFont typeface="Arial"/>
        <a:buChar char="»"/>
        <a:defRPr sz="2000">
          <a:solidFill>
            <a:srgbClr val="474747"/>
          </a:solidFill>
          <a:latin typeface="Microsoft YaHei"/>
          <a:ea typeface="Microsoft YaHei"/>
          <a:cs typeface="Microsoft YaHei"/>
          <a:sym typeface="Microsoft YaHei"/>
        </a:defRPr>
      </a:lvl5pPr>
      <a:lvl6pPr marL="2590800" indent="-304800">
        <a:spcBef>
          <a:spcPts val="400"/>
        </a:spcBef>
        <a:buSzPct val="100000"/>
        <a:buFont typeface="Arial"/>
        <a:buChar char="»"/>
        <a:defRPr sz="2000">
          <a:solidFill>
            <a:srgbClr val="474747"/>
          </a:solidFill>
          <a:latin typeface="Microsoft YaHei"/>
          <a:ea typeface="Microsoft YaHei"/>
          <a:cs typeface="Microsoft YaHei"/>
          <a:sym typeface="Microsoft YaHei"/>
        </a:defRPr>
      </a:lvl6pPr>
      <a:lvl7pPr marL="3048000" indent="-304800">
        <a:spcBef>
          <a:spcPts val="400"/>
        </a:spcBef>
        <a:buSzPct val="100000"/>
        <a:buFont typeface="Arial"/>
        <a:buChar char="»"/>
        <a:defRPr sz="2000">
          <a:solidFill>
            <a:srgbClr val="474747"/>
          </a:solidFill>
          <a:latin typeface="Microsoft YaHei"/>
          <a:ea typeface="Microsoft YaHei"/>
          <a:cs typeface="Microsoft YaHei"/>
          <a:sym typeface="Microsoft YaHei"/>
        </a:defRPr>
      </a:lvl7pPr>
      <a:lvl8pPr marL="3505200" indent="-304800">
        <a:spcBef>
          <a:spcPts val="400"/>
        </a:spcBef>
        <a:buSzPct val="100000"/>
        <a:buFont typeface="Arial"/>
        <a:buChar char="»"/>
        <a:defRPr sz="2000">
          <a:solidFill>
            <a:srgbClr val="474747"/>
          </a:solidFill>
          <a:latin typeface="Microsoft YaHei"/>
          <a:ea typeface="Microsoft YaHei"/>
          <a:cs typeface="Microsoft YaHei"/>
          <a:sym typeface="Microsoft YaHei"/>
        </a:defRPr>
      </a:lvl8pPr>
      <a:lvl9pPr marL="3505200" indent="-304800">
        <a:spcBef>
          <a:spcPts val="400"/>
        </a:spcBef>
        <a:buSzPct val="100000"/>
        <a:buFont typeface="Arial"/>
        <a:buChar char="»"/>
        <a:defRPr sz="2000">
          <a:solidFill>
            <a:srgbClr val="474747"/>
          </a:solidFill>
          <a:latin typeface="Microsoft YaHei"/>
          <a:ea typeface="Microsoft YaHei"/>
          <a:cs typeface="Microsoft YaHei"/>
          <a:sym typeface="Microsoft YaHei"/>
        </a:defRPr>
      </a:lvl9pPr>
    </p:bodyStyle>
    <p:otherStyle>
      <a:lvl1pPr>
        <a:defRPr>
          <a:solidFill>
            <a:schemeClr val="tx1"/>
          </a:solidFill>
          <a:latin typeface="+mn-lt"/>
          <a:ea typeface="+mn-ea"/>
          <a:cs typeface="+mn-cs"/>
          <a:sym typeface="Calibri"/>
        </a:defRPr>
      </a:lvl1pPr>
      <a:lvl2pPr>
        <a:defRPr>
          <a:solidFill>
            <a:schemeClr val="tx1"/>
          </a:solidFill>
          <a:latin typeface="+mn-lt"/>
          <a:ea typeface="+mn-ea"/>
          <a:cs typeface="+mn-cs"/>
          <a:sym typeface="Calibri"/>
        </a:defRPr>
      </a:lvl2pPr>
      <a:lvl3pPr>
        <a:defRPr>
          <a:solidFill>
            <a:schemeClr val="tx1"/>
          </a:solidFill>
          <a:latin typeface="+mn-lt"/>
          <a:ea typeface="+mn-ea"/>
          <a:cs typeface="+mn-cs"/>
          <a:sym typeface="Calibri"/>
        </a:defRPr>
      </a:lvl3pPr>
      <a:lvl4pPr>
        <a:defRPr>
          <a:solidFill>
            <a:schemeClr val="tx1"/>
          </a:solidFill>
          <a:latin typeface="+mn-lt"/>
          <a:ea typeface="+mn-ea"/>
          <a:cs typeface="+mn-cs"/>
          <a:sym typeface="Calibri"/>
        </a:defRPr>
      </a:lvl4pPr>
      <a:lvl5pPr>
        <a:defRPr>
          <a:solidFill>
            <a:schemeClr val="tx1"/>
          </a:solidFill>
          <a:latin typeface="+mn-lt"/>
          <a:ea typeface="+mn-ea"/>
          <a:cs typeface="+mn-cs"/>
          <a:sym typeface="Calibri"/>
        </a:defRPr>
      </a:lvl5pPr>
      <a:lvl6pPr>
        <a:defRPr>
          <a:solidFill>
            <a:schemeClr val="tx1"/>
          </a:solidFill>
          <a:latin typeface="+mn-lt"/>
          <a:ea typeface="+mn-ea"/>
          <a:cs typeface="+mn-cs"/>
          <a:sym typeface="Calibri"/>
        </a:defRPr>
      </a:lvl6pPr>
      <a:lvl7pPr>
        <a:defRPr>
          <a:solidFill>
            <a:schemeClr val="tx1"/>
          </a:solidFill>
          <a:latin typeface="+mn-lt"/>
          <a:ea typeface="+mn-ea"/>
          <a:cs typeface="+mn-cs"/>
          <a:sym typeface="Calibri"/>
        </a:defRPr>
      </a:lvl7pPr>
      <a:lvl8pPr>
        <a:defRPr>
          <a:solidFill>
            <a:schemeClr val="tx1"/>
          </a:solidFill>
          <a:latin typeface="+mn-lt"/>
          <a:ea typeface="+mn-ea"/>
          <a:cs typeface="+mn-cs"/>
          <a:sym typeface="Calibri"/>
        </a:defRPr>
      </a:lvl8pPr>
      <a:lvl9pPr>
        <a:defRPr>
          <a:solidFill>
            <a:schemeClr val="tx1"/>
          </a:solidFill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9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1397000" y="2083904"/>
            <a:ext cx="692436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存在价值，为何会用 hybrid</a:t>
            </a:r>
          </a:p>
        </p:txBody>
      </p:sp>
      <p:sp>
        <p:nvSpPr>
          <p:cNvPr id="132" name="Shape 132"/>
          <p:cNvSpPr/>
          <p:nvPr/>
        </p:nvSpPr>
        <p:spPr>
          <a:xfrm>
            <a:off x="1396993" y="1505644"/>
            <a:ext cx="6037940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hybrid 文字解释</a:t>
            </a:r>
          </a:p>
        </p:txBody>
      </p:sp>
      <p:sp>
        <p:nvSpPr>
          <p:cNvPr id="133" name="Shape 133"/>
          <p:cNvSpPr/>
          <p:nvPr/>
        </p:nvSpPr>
        <p:spPr>
          <a:xfrm>
            <a:off x="1758750" y="527533"/>
            <a:ext cx="5626498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sz="3000">
                <a:solidFill>
                  <a:srgbClr val="C9425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hybrid 是什么，为何会用 hybrid</a:t>
            </a:r>
          </a:p>
        </p:txBody>
      </p:sp>
      <p:sp>
        <p:nvSpPr>
          <p:cNvPr id="134" name="Shape 134"/>
          <p:cNvSpPr/>
          <p:nvPr/>
        </p:nvSpPr>
        <p:spPr>
          <a:xfrm>
            <a:off x="1396993" y="2662163"/>
            <a:ext cx="6037940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webview</a:t>
            </a:r>
          </a:p>
        </p:txBody>
      </p:sp>
      <p:sp>
        <p:nvSpPr>
          <p:cNvPr id="135" name="Shape 135"/>
          <p:cNvSpPr/>
          <p:nvPr/>
        </p:nvSpPr>
        <p:spPr>
          <a:xfrm>
            <a:off x="1396993" y="3240423"/>
            <a:ext cx="6037940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file:// 协议</a:t>
            </a:r>
          </a:p>
        </p:txBody>
      </p:sp>
      <p:sp>
        <p:nvSpPr>
          <p:cNvPr id="136" name="Shape 136"/>
          <p:cNvSpPr/>
          <p:nvPr/>
        </p:nvSpPr>
        <p:spPr>
          <a:xfrm>
            <a:off x="1396993" y="3818682"/>
            <a:ext cx="6037940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hybrid 实现流程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presetClass="entr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presetClass="entr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presetClass="entr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presetClass="entr" presetSubtype="4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1" grpId="2"/>
      <p:bldP build="whole" bldLvl="1" animBg="1" rev="0" advAuto="0" spid="134" grpId="3"/>
      <p:bldP build="whole" bldLvl="1" animBg="1" rev="0" advAuto="0" spid="135" grpId="4"/>
      <p:bldP build="whole" bldLvl="1" animBg="1" rev="0" advAuto="0" spid="132" grpId="1"/>
      <p:bldP build="whole" bldLvl="1" animBg="1" rev="0" advAuto="0" spid="136" grpId="5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/>
        </p:nvSpPr>
        <p:spPr>
          <a:xfrm>
            <a:off x="3852763" y="171933"/>
            <a:ext cx="1438474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sz="3000">
                <a:solidFill>
                  <a:srgbClr val="C9425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file 协议</a:t>
            </a:r>
          </a:p>
        </p:txBody>
      </p:sp>
      <p:pic>
        <p:nvPicPr>
          <p:cNvPr id="174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2719" y="1040642"/>
            <a:ext cx="8378562" cy="30622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/>
        </p:nvSpPr>
        <p:spPr>
          <a:xfrm>
            <a:off x="1397000" y="2083904"/>
            <a:ext cx="692436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http(s) 协议：网络加载，慢</a:t>
            </a:r>
          </a:p>
        </p:txBody>
      </p:sp>
      <p:sp>
        <p:nvSpPr>
          <p:cNvPr id="177" name="Shape 177"/>
          <p:cNvSpPr/>
          <p:nvPr/>
        </p:nvSpPr>
        <p:spPr>
          <a:xfrm>
            <a:off x="1396993" y="1505644"/>
            <a:ext cx="721315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file 协议：本地文件，快</a:t>
            </a:r>
          </a:p>
        </p:txBody>
      </p:sp>
      <p:sp>
        <p:nvSpPr>
          <p:cNvPr id="178" name="Shape 178"/>
          <p:cNvSpPr/>
          <p:nvPr/>
        </p:nvSpPr>
        <p:spPr>
          <a:xfrm>
            <a:off x="3803648" y="527533"/>
            <a:ext cx="1536701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sz="3000">
                <a:solidFill>
                  <a:srgbClr val="C9425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两者区别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presetClass="entr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6" grpId="2"/>
      <p:bldP build="whole" bldLvl="1" animBg="1" rev="0" advAuto="0" spid="177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/>
        </p:nvSpPr>
        <p:spPr>
          <a:xfrm>
            <a:off x="1397000" y="2083904"/>
            <a:ext cx="692436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file 协议，借用 webpack 的测试页面</a:t>
            </a:r>
          </a:p>
        </p:txBody>
      </p:sp>
      <p:sp>
        <p:nvSpPr>
          <p:cNvPr id="181" name="Shape 181"/>
          <p:cNvSpPr/>
          <p:nvPr/>
        </p:nvSpPr>
        <p:spPr>
          <a:xfrm>
            <a:off x="1396993" y="1505644"/>
            <a:ext cx="721315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http(s) 协议</a:t>
            </a:r>
          </a:p>
        </p:txBody>
      </p:sp>
      <p:sp>
        <p:nvSpPr>
          <p:cNvPr id="182" name="Shape 182"/>
          <p:cNvSpPr/>
          <p:nvPr/>
        </p:nvSpPr>
        <p:spPr>
          <a:xfrm>
            <a:off x="4184648" y="527533"/>
            <a:ext cx="774701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sz="3000">
                <a:solidFill>
                  <a:srgbClr val="C9425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演示</a:t>
            </a:r>
          </a:p>
        </p:txBody>
      </p:sp>
      <p:sp>
        <p:nvSpPr>
          <p:cNvPr id="183" name="Shape 183"/>
          <p:cNvSpPr/>
          <p:nvPr/>
        </p:nvSpPr>
        <p:spPr>
          <a:xfrm>
            <a:off x="1397000" y="2662164"/>
            <a:ext cx="692436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看 file:// 和整个 url 的关系【重要】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presetClass="entr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presetClass="entr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1" grpId="1"/>
      <p:bldP build="whole" bldLvl="1" animBg="1" rev="0" advAuto="0" spid="180" grpId="2"/>
      <p:bldP build="whole" bldLvl="1" animBg="1" rev="0" advAuto="0" spid="183" grpId="3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/>
        </p:nvSpPr>
        <p:spPr>
          <a:xfrm>
            <a:off x="1397000" y="2083904"/>
            <a:ext cx="692436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使用 NA ：体验要求极致，变化不频繁（无头条的首页）</a:t>
            </a:r>
          </a:p>
        </p:txBody>
      </p:sp>
      <p:sp>
        <p:nvSpPr>
          <p:cNvPr id="186" name="Shape 186"/>
          <p:cNvSpPr/>
          <p:nvPr/>
        </p:nvSpPr>
        <p:spPr>
          <a:xfrm>
            <a:off x="1396993" y="1505644"/>
            <a:ext cx="721315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不是所有场景都适合使用 hybrid：</a:t>
            </a:r>
          </a:p>
        </p:txBody>
      </p:sp>
      <p:sp>
        <p:nvSpPr>
          <p:cNvPr id="187" name="Shape 187"/>
          <p:cNvSpPr/>
          <p:nvPr/>
        </p:nvSpPr>
        <p:spPr>
          <a:xfrm>
            <a:off x="3803648" y="527533"/>
            <a:ext cx="1536701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sz="3000">
                <a:solidFill>
                  <a:srgbClr val="C9425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具体实现</a:t>
            </a:r>
          </a:p>
        </p:txBody>
      </p:sp>
      <p:sp>
        <p:nvSpPr>
          <p:cNvPr id="188" name="Shape 188"/>
          <p:cNvSpPr/>
          <p:nvPr/>
        </p:nvSpPr>
        <p:spPr>
          <a:xfrm>
            <a:off x="1397000" y="3240424"/>
            <a:ext cx="692436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使用 h5 ：体验无要求，不常用（如举报、反馈等页面）</a:t>
            </a:r>
          </a:p>
        </p:txBody>
      </p:sp>
      <p:sp>
        <p:nvSpPr>
          <p:cNvPr id="189" name="Shape 189"/>
          <p:cNvSpPr/>
          <p:nvPr/>
        </p:nvSpPr>
        <p:spPr>
          <a:xfrm>
            <a:off x="1396993" y="2662164"/>
            <a:ext cx="721315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使用 hybrid ：体验要求高，变化频繁（如头条的新闻详情页）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presetClass="entr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presetClass="entr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presetClass="entr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6" grpId="1"/>
      <p:bldP build="whole" bldLvl="1" animBg="1" rev="0" advAuto="0" spid="185" grpId="2"/>
      <p:bldP build="whole" bldLvl="1" animBg="1" rev="0" advAuto="0" spid="189" grpId="3"/>
      <p:bldP build="whole" bldLvl="1" animBg="1" rev="0" advAuto="0" spid="188" grpId="4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/>
        </p:nvSpPr>
        <p:spPr>
          <a:xfrm>
            <a:off x="1397000" y="2083904"/>
            <a:ext cx="692436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客户端拿到前端静态页面，以文件形式存储在 app 中</a:t>
            </a:r>
          </a:p>
        </p:txBody>
      </p:sp>
      <p:sp>
        <p:nvSpPr>
          <p:cNvPr id="192" name="Shape 192"/>
          <p:cNvSpPr/>
          <p:nvPr/>
        </p:nvSpPr>
        <p:spPr>
          <a:xfrm>
            <a:off x="1396993" y="1505644"/>
            <a:ext cx="721315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前端做好静态页面（html js css），将文件交给客户端</a:t>
            </a:r>
          </a:p>
        </p:txBody>
      </p:sp>
      <p:sp>
        <p:nvSpPr>
          <p:cNvPr id="193" name="Shape 193"/>
          <p:cNvSpPr/>
          <p:nvPr/>
        </p:nvSpPr>
        <p:spPr>
          <a:xfrm>
            <a:off x="3803648" y="527533"/>
            <a:ext cx="1536701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sz="3000">
                <a:solidFill>
                  <a:srgbClr val="C9425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具体实现</a:t>
            </a:r>
          </a:p>
        </p:txBody>
      </p:sp>
      <p:sp>
        <p:nvSpPr>
          <p:cNvPr id="194" name="Shape 194"/>
          <p:cNvSpPr/>
          <p:nvPr/>
        </p:nvSpPr>
        <p:spPr>
          <a:xfrm>
            <a:off x="1397000" y="3240424"/>
            <a:ext cx="692436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使用 file 协议加载静态页面</a:t>
            </a:r>
          </a:p>
        </p:txBody>
      </p:sp>
      <p:sp>
        <p:nvSpPr>
          <p:cNvPr id="195" name="Shape 195"/>
          <p:cNvSpPr/>
          <p:nvPr/>
        </p:nvSpPr>
        <p:spPr>
          <a:xfrm>
            <a:off x="1396993" y="2662164"/>
            <a:ext cx="721315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客户端在一个 webview 中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presetClass="entr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presetClass="entr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presetClass="entr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5" grpId="3"/>
      <p:bldP build="whole" bldLvl="1" animBg="1" rev="0" advAuto="0" spid="194" grpId="4"/>
      <p:bldP build="whole" bldLvl="1" animBg="1" rev="0" advAuto="0" spid="191" grpId="2"/>
      <p:bldP build="whole" bldLvl="1" animBg="1" rev="0" advAuto="0" spid="192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3803649" y="171933"/>
            <a:ext cx="1536701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sz="3000">
                <a:solidFill>
                  <a:srgbClr val="C9425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具体实现</a:t>
            </a:r>
          </a:p>
        </p:txBody>
      </p:sp>
      <p:pic>
        <p:nvPicPr>
          <p:cNvPr id="198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72803" y="869023"/>
            <a:ext cx="2220927" cy="3939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64435" y="869023"/>
            <a:ext cx="4845395" cy="3939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/>
        </p:nvSpPr>
        <p:spPr>
          <a:xfrm>
            <a:off x="1397000" y="2083904"/>
            <a:ext cx="692436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静态页面如何获取内容？</a:t>
            </a:r>
          </a:p>
        </p:txBody>
      </p:sp>
      <p:sp>
        <p:nvSpPr>
          <p:cNvPr id="202" name="Shape 202"/>
          <p:cNvSpPr/>
          <p:nvPr/>
        </p:nvSpPr>
        <p:spPr>
          <a:xfrm>
            <a:off x="1396993" y="1505644"/>
            <a:ext cx="721315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app 发布之后，静态文件如何实时更新？</a:t>
            </a:r>
          </a:p>
        </p:txBody>
      </p:sp>
      <p:sp>
        <p:nvSpPr>
          <p:cNvPr id="203" name="Shape 203"/>
          <p:cNvSpPr/>
          <p:nvPr/>
        </p:nvSpPr>
        <p:spPr>
          <a:xfrm>
            <a:off x="2846497" y="527533"/>
            <a:ext cx="3451003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sz="3000">
                <a:solidFill>
                  <a:srgbClr val="C9425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具体实现 - 遗留问题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presetClass="entr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2" grpId="1"/>
      <p:bldP build="whole" bldLvl="1" animBg="1" rev="0" advAuto="0" spid="201" grpId="2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/>
        </p:nvSpPr>
        <p:spPr>
          <a:xfrm>
            <a:off x="1397000" y="2083904"/>
            <a:ext cx="692436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hybrid 存在的核心意义在于快速迭代，无需审核</a:t>
            </a:r>
          </a:p>
        </p:txBody>
      </p:sp>
      <p:sp>
        <p:nvSpPr>
          <p:cNvPr id="206" name="Shape 206"/>
          <p:cNvSpPr/>
          <p:nvPr/>
        </p:nvSpPr>
        <p:spPr>
          <a:xfrm>
            <a:off x="1396993" y="1505644"/>
            <a:ext cx="6037940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hybrid 是客户端和前端的混合开发</a:t>
            </a:r>
          </a:p>
        </p:txBody>
      </p:sp>
      <p:sp>
        <p:nvSpPr>
          <p:cNvPr id="207" name="Shape 207"/>
          <p:cNvSpPr/>
          <p:nvPr/>
        </p:nvSpPr>
        <p:spPr>
          <a:xfrm>
            <a:off x="3803648" y="527533"/>
            <a:ext cx="1536701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sz="3000">
                <a:solidFill>
                  <a:srgbClr val="C9425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问题解答</a:t>
            </a:r>
          </a:p>
        </p:txBody>
      </p:sp>
      <p:sp>
        <p:nvSpPr>
          <p:cNvPr id="208" name="Shape 208"/>
          <p:cNvSpPr/>
          <p:nvPr/>
        </p:nvSpPr>
        <p:spPr>
          <a:xfrm>
            <a:off x="1396993" y="2662163"/>
            <a:ext cx="6350014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hybrid 实现流程（图），以及 webview 和 file 协议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presetClass="entr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presetClass="entr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6" grpId="1"/>
      <p:bldP build="whole" bldLvl="1" animBg="1" rev="0" advAuto="0" spid="205" grpId="2"/>
      <p:bldP build="whole" bldLvl="1" animBg="1" rev="0" advAuto="0" spid="208" grpId="3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/>
        </p:nvSpPr>
        <p:spPr>
          <a:xfrm>
            <a:off x="1397000" y="2083904"/>
            <a:ext cx="692436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需前端开发人员和客户端开发人员配合完成</a:t>
            </a:r>
          </a:p>
        </p:txBody>
      </p:sp>
      <p:sp>
        <p:nvSpPr>
          <p:cNvPr id="139" name="Shape 139"/>
          <p:cNvSpPr/>
          <p:nvPr/>
        </p:nvSpPr>
        <p:spPr>
          <a:xfrm>
            <a:off x="1396993" y="1505644"/>
            <a:ext cx="6037940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hybrid 即“混合”，即前端和客户端的混合开发</a:t>
            </a:r>
          </a:p>
        </p:txBody>
      </p:sp>
      <p:sp>
        <p:nvSpPr>
          <p:cNvPr id="140" name="Shape 140"/>
          <p:cNvSpPr/>
          <p:nvPr/>
        </p:nvSpPr>
        <p:spPr>
          <a:xfrm>
            <a:off x="3162199" y="527533"/>
            <a:ext cx="2819599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sz="3000">
                <a:solidFill>
                  <a:srgbClr val="C9425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hybrid 文字解释</a:t>
            </a:r>
          </a:p>
        </p:txBody>
      </p:sp>
      <p:sp>
        <p:nvSpPr>
          <p:cNvPr id="141" name="Shape 141"/>
          <p:cNvSpPr/>
          <p:nvPr/>
        </p:nvSpPr>
        <p:spPr>
          <a:xfrm>
            <a:off x="1396993" y="2662163"/>
            <a:ext cx="6037940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某些环节也可能涉及到 server 端</a:t>
            </a:r>
          </a:p>
        </p:txBody>
      </p:sp>
      <p:sp>
        <p:nvSpPr>
          <p:cNvPr id="142" name="Shape 142"/>
          <p:cNvSpPr/>
          <p:nvPr/>
        </p:nvSpPr>
        <p:spPr>
          <a:xfrm>
            <a:off x="1396993" y="3240423"/>
            <a:ext cx="6350014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PS：不要以为自己的前端就可以不理会客户端的知识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presetClass="entr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presetClass="entr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presetClass="entr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2" grpId="4"/>
      <p:bldP build="whole" bldLvl="1" animBg="1" rev="0" advAuto="0" spid="138" grpId="2"/>
      <p:bldP build="whole" bldLvl="1" animBg="1" rev="0" advAuto="0" spid="141" grpId="3"/>
      <p:bldP build="whole" bldLvl="1" animBg="1" rev="0" advAuto="0" spid="139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/>
        </p:nvSpPr>
        <p:spPr>
          <a:xfrm>
            <a:off x="3162200" y="171933"/>
            <a:ext cx="2819600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sz="3000">
                <a:solidFill>
                  <a:srgbClr val="C9425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hybrid 文字解释</a:t>
            </a:r>
          </a:p>
        </p:txBody>
      </p:sp>
      <p:pic>
        <p:nvPicPr>
          <p:cNvPr id="145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14290" y="876447"/>
            <a:ext cx="2220926" cy="3924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42503" y="869023"/>
            <a:ext cx="2220927" cy="3939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/>
        </p:nvSpPr>
        <p:spPr>
          <a:xfrm>
            <a:off x="1397000" y="2083904"/>
            <a:ext cx="692436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体验流畅（和 NA 的体验基本类似）</a:t>
            </a:r>
          </a:p>
        </p:txBody>
      </p:sp>
      <p:sp>
        <p:nvSpPr>
          <p:cNvPr id="149" name="Shape 149"/>
          <p:cNvSpPr/>
          <p:nvPr/>
        </p:nvSpPr>
        <p:spPr>
          <a:xfrm>
            <a:off x="1396993" y="1505644"/>
            <a:ext cx="6924379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可以快速迭代更新【关键】（无需 app 审核，思考为何？）</a:t>
            </a:r>
          </a:p>
        </p:txBody>
      </p:sp>
      <p:sp>
        <p:nvSpPr>
          <p:cNvPr id="150" name="Shape 150"/>
          <p:cNvSpPr/>
          <p:nvPr/>
        </p:nvSpPr>
        <p:spPr>
          <a:xfrm>
            <a:off x="3162199" y="527533"/>
            <a:ext cx="2819599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sz="3000">
                <a:solidFill>
                  <a:srgbClr val="C9425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hybrid 存在价值</a:t>
            </a:r>
          </a:p>
        </p:txBody>
      </p:sp>
      <p:sp>
        <p:nvSpPr>
          <p:cNvPr id="151" name="Shape 151"/>
          <p:cNvSpPr/>
          <p:nvPr/>
        </p:nvSpPr>
        <p:spPr>
          <a:xfrm>
            <a:off x="1396993" y="2662163"/>
            <a:ext cx="6037940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减少开发和沟通成本，双端公用一套代码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presetClass="entr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presetClass="entr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8" grpId="2"/>
      <p:bldP build="whole" bldLvl="1" animBg="1" rev="0" advAuto="0" spid="151" grpId="3"/>
      <p:bldP build="whole" bldLvl="1" animBg="1" rev="0" advAuto="0" spid="149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/>
        </p:nvSpPr>
        <p:spPr>
          <a:xfrm>
            <a:off x="1397000" y="2083904"/>
            <a:ext cx="692436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用于加载 h5 页面，即一个小型的浏览器内核</a:t>
            </a:r>
          </a:p>
        </p:txBody>
      </p:sp>
      <p:sp>
        <p:nvSpPr>
          <p:cNvPr id="154" name="Shape 154"/>
          <p:cNvSpPr/>
          <p:nvPr/>
        </p:nvSpPr>
        <p:spPr>
          <a:xfrm>
            <a:off x="1396993" y="1505644"/>
            <a:ext cx="721315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是 app 中的一个组件（ app 可以有 webview ，也可以没有）</a:t>
            </a:r>
          </a:p>
        </p:txBody>
      </p:sp>
      <p:sp>
        <p:nvSpPr>
          <p:cNvPr id="155" name="Shape 155"/>
          <p:cNvSpPr/>
          <p:nvPr/>
        </p:nvSpPr>
        <p:spPr>
          <a:xfrm>
            <a:off x="3777324" y="527533"/>
            <a:ext cx="1589349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sz="3000">
                <a:solidFill>
                  <a:srgbClr val="C9425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webview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presetClass="entr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4" grpId="1"/>
      <p:bldP build="whole" bldLvl="1" animBg="1" rev="0" advAuto="0" spid="153" grpId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3777326" y="171933"/>
            <a:ext cx="1589348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sz="3000">
                <a:solidFill>
                  <a:srgbClr val="C9425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webview</a:t>
            </a:r>
          </a:p>
        </p:txBody>
      </p:sp>
      <p:pic>
        <p:nvPicPr>
          <p:cNvPr id="158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6240" y="747214"/>
            <a:ext cx="2384660" cy="4167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25465" y="742424"/>
            <a:ext cx="2384660" cy="41772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/>
        </p:nvSpPr>
        <p:spPr>
          <a:xfrm>
            <a:off x="3777326" y="171933"/>
            <a:ext cx="1589348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sz="3000">
                <a:solidFill>
                  <a:srgbClr val="C9425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webview</a:t>
            </a:r>
          </a:p>
        </p:txBody>
      </p:sp>
      <p:pic>
        <p:nvPicPr>
          <p:cNvPr id="162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89119" y="743370"/>
            <a:ext cx="2356383" cy="418423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51354" y="743370"/>
            <a:ext cx="2372899" cy="41842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/>
        </p:nvSpPr>
        <p:spPr>
          <a:xfrm>
            <a:off x="1397000" y="2083904"/>
            <a:ext cx="692436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只不过你当时没有“协议”“标准”等这些概念</a:t>
            </a:r>
          </a:p>
        </p:txBody>
      </p:sp>
      <p:sp>
        <p:nvSpPr>
          <p:cNvPr id="166" name="Shape 166"/>
          <p:cNvSpPr/>
          <p:nvPr/>
        </p:nvSpPr>
        <p:spPr>
          <a:xfrm>
            <a:off x="1396993" y="1505644"/>
            <a:ext cx="721315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其实在一开始接触 html 开发，就已经使用了 file 协议</a:t>
            </a:r>
          </a:p>
        </p:txBody>
      </p:sp>
      <p:sp>
        <p:nvSpPr>
          <p:cNvPr id="167" name="Shape 167"/>
          <p:cNvSpPr/>
          <p:nvPr/>
        </p:nvSpPr>
        <p:spPr>
          <a:xfrm>
            <a:off x="3852761" y="527533"/>
            <a:ext cx="1438475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sz="3000">
                <a:solidFill>
                  <a:srgbClr val="C9425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file 协议</a:t>
            </a:r>
          </a:p>
        </p:txBody>
      </p:sp>
      <p:sp>
        <p:nvSpPr>
          <p:cNvPr id="168" name="Shape 168"/>
          <p:cNvSpPr/>
          <p:nvPr/>
        </p:nvSpPr>
        <p:spPr>
          <a:xfrm>
            <a:off x="1397000" y="2662164"/>
            <a:ext cx="692436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474747"/>
              </a:buClr>
              <a:buSzPct val="100000"/>
              <a:buFont typeface="Microsoft YaHei"/>
              <a:buChar char="•"/>
              <a:defRPr sz="2000">
                <a:solidFill>
                  <a:srgbClr val="474747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474747"/>
                </a:solidFill>
              </a:rPr>
              <a:t> 再次强调“协议”“标准”的重要性！！！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presetClass="entr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presetClass="entr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8" grpId="3"/>
      <p:bldP build="whole" bldLvl="1" animBg="1" rev="0" advAuto="0" spid="165" grpId="2"/>
      <p:bldP build="whole" bldLvl="1" animBg="1" rev="0" advAuto="0" spid="166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/>
        </p:nvSpPr>
        <p:spPr>
          <a:xfrm>
            <a:off x="3531945" y="171933"/>
            <a:ext cx="2080110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sz="3000">
                <a:solidFill>
                  <a:srgbClr val="C9425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C94251"/>
                </a:solidFill>
              </a:rPr>
              <a:t>http(s) 协议</a:t>
            </a:r>
          </a:p>
        </p:txBody>
      </p:sp>
      <p:pic>
        <p:nvPicPr>
          <p:cNvPr id="171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2853" y="791786"/>
            <a:ext cx="8078294" cy="35599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8F8F8F"/>
      </a:accent3>
      <a:accent4>
        <a:srgbClr val="707070"/>
      </a:accent4>
      <a:accent5>
        <a:srgbClr val="B2C1DB"/>
      </a:accent5>
      <a:accent6>
        <a:srgbClr val="AE4845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bevel/>
        </a:ln>
        <a:effectLst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bevel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8F8F8F"/>
      </a:accent3>
      <a:accent4>
        <a:srgbClr val="707070"/>
      </a:accent4>
      <a:accent5>
        <a:srgbClr val="B2C1DB"/>
      </a:accent5>
      <a:accent6>
        <a:srgbClr val="AE4845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bevel/>
        </a:ln>
        <a:effectLst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bevel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